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4152B8D-826D-4044-8A3D-42C2217F44BF}" type="datetimeFigureOut">
              <a:rPr lang="zh-TW" altLang="en-US" smtClean="0">
                <a:solidFill>
                  <a:srgbClr val="62B4C6">
                    <a:lumMod val="50000"/>
                  </a:srgbClr>
                </a:solidFill>
              </a:rPr>
              <a:pPr/>
              <a:t>2020/4/17</a:t>
            </a:fld>
            <a:endParaRPr lang="zh-TW" altLang="en-US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TW" altLang="en-US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BF8EC80-8DBA-43F0-A596-31669C39010E}" type="slidenum">
              <a:rPr lang="zh-TW" altLang="en-US" smtClean="0">
                <a:solidFill>
                  <a:srgbClr val="62B4C6">
                    <a:lumMod val="5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694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2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730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5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4152B8D-826D-4044-8A3D-42C2217F44BF}" type="datetimeFigureOut">
              <a:rPr lang="zh-TW" altLang="en-US" smtClean="0">
                <a:solidFill>
                  <a:srgbClr val="F3F3F2"/>
                </a:solidFill>
              </a:rPr>
              <a:pPr/>
              <a:t>2020/4/17</a:t>
            </a:fld>
            <a:endParaRPr lang="zh-TW" altLang="en-US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BF8EC80-8DBA-43F0-A596-31669C39010E}" type="slidenum">
              <a:rPr lang="zh-TW" altLang="en-US" smtClean="0">
                <a:solidFill>
                  <a:srgbClr val="F3F3F2"/>
                </a:solidFill>
              </a:rPr>
              <a:pPr/>
              <a:t>‹#›</a:t>
            </a:fld>
            <a:endParaRPr lang="zh-TW" altLang="en-US">
              <a:solidFill>
                <a:srgbClr val="F3F3F2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84352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503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415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8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5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68520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8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4152B8D-826D-4044-8A3D-42C2217F44BF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2020/4/17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F8EC80-8DBA-43F0-A596-31669C39010E}" type="slidenum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908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792">
          <p15:clr>
            <a:srgbClr val="F26B43"/>
          </p15:clr>
        </p15:guide>
        <p15:guide id="4294967295" pos="7200">
          <p15:clr>
            <a:srgbClr val="F26B43"/>
          </p15:clr>
        </p15:guide>
        <p15:guide id="4294967295" orient="horz" pos="400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720">
          <p15:clr>
            <a:srgbClr val="F26B43"/>
          </p15:clr>
        </p15:guide>
        <p15:guide id="4294967295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st Review Sticker by munrou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23859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NE 個人原創貼圖- QOOBEE AGAPI “常用01”動畫貼紙Example with GIF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657600"/>
            <a:ext cx="3524250" cy="328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him của 嫣 trên 项目 trong 2020 | Dễ thương, Hình gif, Đang yêu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987" y="3657600"/>
            <a:ext cx="3524250" cy="328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INE 個人原創貼圖- QooBee Agapi ~ ANIMATED Sticker02 Example with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-732961"/>
            <a:ext cx="3048000" cy="368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QOOBEE AGAPI OFFICE Animated | Dễ thương, Hình ản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987" y="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5513146" y="285729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6000">
              <a:solidFill>
                <a:prstClr val="black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487" t="28307" r="38667" b="58770"/>
          <a:stretch/>
        </p:blipFill>
        <p:spPr>
          <a:xfrm>
            <a:off x="1017385" y="295423"/>
            <a:ext cx="9847384" cy="1772528"/>
          </a:xfrm>
          <a:prstGeom prst="rect">
            <a:avLst/>
          </a:prstGeom>
        </p:spPr>
      </p:pic>
      <p:pic>
        <p:nvPicPr>
          <p:cNvPr id="6146" name="Picture 2" descr="squirtle gifs | Wiffle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95" y="2962312"/>
            <a:ext cx="3853717" cy="28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73"/>
          <p:cNvSpPr>
            <a:spLocks noChangeArrowheads="1"/>
          </p:cNvSpPr>
          <p:nvPr/>
        </p:nvSpPr>
        <p:spPr bwMode="auto">
          <a:xfrm flipV="1">
            <a:off x="7325360" y="14178086"/>
            <a:ext cx="477520" cy="4571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20" name="AutoShape 173"/>
          <p:cNvSpPr>
            <a:spLocks noChangeArrowheads="1"/>
          </p:cNvSpPr>
          <p:nvPr/>
        </p:nvSpPr>
        <p:spPr bwMode="auto">
          <a:xfrm flipV="1">
            <a:off x="7315835" y="14609886"/>
            <a:ext cx="477520" cy="4571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46917" y="3141695"/>
            <a:ext cx="78450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Are you a rabbit?</a:t>
            </a:r>
          </a:p>
          <a:p>
            <a:endParaRPr lang="en-US" altLang="zh-TW" sz="4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  </a:t>
            </a:r>
            <a:r>
              <a:rPr lang="en-US" altLang="zh-TW" sz="4000" b="1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es, I am. I’m a rabbit.</a:t>
            </a:r>
          </a:p>
          <a:p>
            <a:endParaRPr lang="en-US" altLang="zh-TW" sz="4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   No, I’m not. I’m a turtle</a:t>
            </a:r>
            <a:r>
              <a:rPr lang="en-US" altLang="zh-TW" dirty="0">
                <a:solidFill>
                  <a:prstClr val="black"/>
                </a:solidFill>
              </a:rPr>
              <a:t>.</a:t>
            </a:r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4346917" y="4135902"/>
            <a:ext cx="956603" cy="101714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4346917" y="5492526"/>
            <a:ext cx="956603" cy="1017142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529797" y="5492526"/>
            <a:ext cx="675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FF0000"/>
                </a:solidFill>
              </a:rPr>
              <a:t>V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9" descr="空白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97" y="3332159"/>
            <a:ext cx="1002665" cy="9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07"/>
          <p:cNvSpPr txBox="1">
            <a:spLocks noChangeArrowheads="1"/>
          </p:cNvSpPr>
          <p:nvPr/>
        </p:nvSpPr>
        <p:spPr bwMode="auto">
          <a:xfrm>
            <a:off x="4737179" y="3138487"/>
            <a:ext cx="1372711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000" dirty="0">
                <a:solidFill>
                  <a:prstClr val="black"/>
                </a:solidFill>
                <a:latin typeface="Microsoft PhagsPa" panose="020B05020402040202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 </a:t>
            </a:r>
            <a:endParaRPr lang="en-US" altLang="zh-TW" sz="6000" dirty="0">
              <a:solidFill>
                <a:prstClr val="black"/>
              </a:solidFill>
              <a:latin typeface="Microsoft PhagsPa" panose="020B0502040204020203" pitchFamily="34" charset="0"/>
            </a:endParaRP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5513146" y="285729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sz="6000">
              <a:solidFill>
                <a:prstClr val="black"/>
              </a:solidFill>
            </a:endParaRPr>
          </a:p>
        </p:txBody>
      </p:sp>
      <p:pic>
        <p:nvPicPr>
          <p:cNvPr id="16" name="圖片 9" descr="空白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68" y="3324430"/>
            <a:ext cx="1002665" cy="9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9" descr="空白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140" y="3339890"/>
            <a:ext cx="1002665" cy="9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33949" t="23795" r="9282" b="63898"/>
          <a:stretch/>
        </p:blipFill>
        <p:spPr>
          <a:xfrm>
            <a:off x="931040" y="309487"/>
            <a:ext cx="10641504" cy="1730327"/>
          </a:xfrm>
          <a:prstGeom prst="rect">
            <a:avLst/>
          </a:prstGeom>
        </p:spPr>
      </p:pic>
      <p:pic>
        <p:nvPicPr>
          <p:cNvPr id="13" name="圖片 9" descr="空白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911" y="3324429"/>
            <a:ext cx="1002665" cy="91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allery: Tall and smal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7" r="26215"/>
          <a:stretch/>
        </p:blipFill>
        <p:spPr bwMode="auto">
          <a:xfrm>
            <a:off x="2031635" y="1893162"/>
            <a:ext cx="3666342" cy="49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向下箭號 5"/>
          <p:cNvSpPr/>
          <p:nvPr/>
        </p:nvSpPr>
        <p:spPr>
          <a:xfrm rot="4543888">
            <a:off x="4797834" y="1540978"/>
            <a:ext cx="807197" cy="209634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8" name="文字方塊 107"/>
          <p:cNvSpPr txBox="1">
            <a:spLocks noChangeArrowheads="1"/>
          </p:cNvSpPr>
          <p:nvPr/>
        </p:nvSpPr>
        <p:spPr bwMode="auto">
          <a:xfrm>
            <a:off x="6760950" y="3126604"/>
            <a:ext cx="4811594" cy="11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000" b="1" dirty="0">
                <a:solidFill>
                  <a:srgbClr val="FF0000"/>
                </a:solidFill>
                <a:latin typeface="Microsoft PhagsPa" panose="020B0502040204020203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    </a:t>
            </a:r>
            <a:r>
              <a:rPr lang="en-US" altLang="zh-TW" sz="6000" b="1" dirty="0">
                <a:solidFill>
                  <a:srgbClr val="FF0000"/>
                </a:solidFill>
                <a:latin typeface="Comic Sans MS" panose="030F0702030302020204" pitchFamily="66" charset="0"/>
                <a:ea typeface="MS Gothic" panose="020B0609070205080204" pitchFamily="49" charset="-128"/>
                <a:cs typeface="Times New Roman" panose="02020603050405020304" pitchFamily="18" charset="0"/>
              </a:rPr>
              <a:t>a</a:t>
            </a:r>
            <a:r>
              <a:rPr lang="en-US" altLang="zh-TW" sz="6000" b="1" dirty="0">
                <a:solidFill>
                  <a:srgbClr val="FF0000"/>
                </a:solidFill>
                <a:latin typeface="Microsoft PhagsPa" panose="020B0502040204020203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     l     </a:t>
            </a:r>
            <a:r>
              <a:rPr lang="en-US" altLang="zh-TW" sz="6000" b="1" dirty="0" err="1">
                <a:solidFill>
                  <a:srgbClr val="FF0000"/>
                </a:solidFill>
                <a:latin typeface="Microsoft PhagsPa" panose="020B0502040204020203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l</a:t>
            </a:r>
            <a:endParaRPr lang="en-US" altLang="zh-TW" sz="6000" b="1" dirty="0">
              <a:solidFill>
                <a:srgbClr val="FF0000"/>
              </a:solidFill>
              <a:latin typeface="Microsoft PhagsPa" panose="020B0502040204020203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273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15" descr="空白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377" y="4738537"/>
            <a:ext cx="1599568" cy="90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7"/>
          <p:cNvSpPr txBox="1">
            <a:spLocks noChangeArrowheads="1"/>
          </p:cNvSpPr>
          <p:nvPr/>
        </p:nvSpPr>
        <p:spPr bwMode="auto">
          <a:xfrm>
            <a:off x="5587377" y="3329549"/>
            <a:ext cx="5143421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000" dirty="0">
                <a:solidFill>
                  <a:prstClr val="black"/>
                </a:solidFill>
                <a:latin typeface="Microsoft PhagsPa" panose="020B05020402040202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Is it a dog? </a:t>
            </a:r>
            <a:endParaRPr lang="en-US" altLang="zh-TW" sz="6000" dirty="0">
              <a:solidFill>
                <a:prstClr val="black"/>
              </a:solidFill>
              <a:latin typeface="Microsoft PhagsPa" panose="020B0502040204020203" pitchFamily="34" charset="0"/>
            </a:endParaRPr>
          </a:p>
        </p:txBody>
      </p:sp>
      <p:sp>
        <p:nvSpPr>
          <p:cNvPr id="12" name="文字方塊 107"/>
          <p:cNvSpPr txBox="1">
            <a:spLocks noChangeArrowheads="1"/>
          </p:cNvSpPr>
          <p:nvPr/>
        </p:nvSpPr>
        <p:spPr bwMode="auto">
          <a:xfrm>
            <a:off x="7348612" y="4485775"/>
            <a:ext cx="2514599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000" dirty="0">
                <a:solidFill>
                  <a:prstClr val="black"/>
                </a:solidFill>
                <a:latin typeface="Microsoft PhagsPa" panose="020B0502040204020203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it is.</a:t>
            </a:r>
            <a:endParaRPr lang="en-US" altLang="zh-TW" sz="6000" dirty="0">
              <a:solidFill>
                <a:prstClr val="black"/>
              </a:solidFill>
              <a:latin typeface="Microsoft PhagsPa" panose="020B0502040204020203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26102" t="24205" r="13436" b="60000"/>
          <a:stretch/>
        </p:blipFill>
        <p:spPr>
          <a:xfrm>
            <a:off x="914399" y="154744"/>
            <a:ext cx="8686856" cy="170200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392702" y="2096086"/>
            <a:ext cx="9214338" cy="769441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prstClr val="black"/>
                </a:solidFill>
              </a:rPr>
              <a:t>No      Yes      isn’t        t</a:t>
            </a:r>
            <a:r>
              <a:rPr lang="en-US" altLang="zh-TW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4400" b="1" dirty="0">
                <a:solidFill>
                  <a:prstClr val="black"/>
                </a:solidFill>
              </a:rPr>
              <a:t>ll       boy</a:t>
            </a:r>
            <a:endParaRPr lang="zh-TW" altLang="en-US" sz="4400" b="1" dirty="0">
              <a:solidFill>
                <a:prstClr val="black"/>
              </a:solidFill>
            </a:endParaRPr>
          </a:p>
        </p:txBody>
      </p:sp>
      <p:pic>
        <p:nvPicPr>
          <p:cNvPr id="8194" name="Picture 2" descr="○Cute dog gif○•° By: Stefanie Shank Website: http://www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693" y="3104865"/>
            <a:ext cx="3233541" cy="323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07"/>
          <p:cNvSpPr txBox="1">
            <a:spLocks noChangeArrowheads="1"/>
          </p:cNvSpPr>
          <p:nvPr/>
        </p:nvSpPr>
        <p:spPr bwMode="auto">
          <a:xfrm>
            <a:off x="5587377" y="4507089"/>
            <a:ext cx="1599568" cy="11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000" b="1" dirty="0">
                <a:solidFill>
                  <a:srgbClr val="FF0000"/>
                </a:solidFill>
                <a:latin typeface="Microsoft PhagsPa" panose="020B0502040204020203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Yes</a:t>
            </a:r>
            <a:endParaRPr lang="en-US" altLang="zh-TW" sz="6000" b="1" dirty="0">
              <a:solidFill>
                <a:srgbClr val="FF0000"/>
              </a:solidFill>
              <a:latin typeface="Microsoft PhagsPa" panose="020B0502040204020203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475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ou Can Do It Sticker by Hallmark eCards | Funny gif, Stickers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65" y="0"/>
            <a:ext cx="7007736" cy="700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7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 Ready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334" y="0"/>
            <a:ext cx="8237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>
          <a:xfrm>
            <a:off x="2053883" y="2544761"/>
            <a:ext cx="7835703" cy="1104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1.      at         ad  </a:t>
            </a:r>
            <a:endParaRPr lang="zh-TW" altLang="en-US" sz="6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2053883" y="5426457"/>
            <a:ext cx="11844215" cy="1104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3.      lid         dig</a:t>
            </a:r>
            <a:endParaRPr lang="zh-TW" altLang="en-US" sz="6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2053883" y="4044948"/>
            <a:ext cx="8060788" cy="1104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     pen       pet</a:t>
            </a:r>
            <a:endParaRPr lang="zh-TW" altLang="en-US" sz="6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380666" y="2690809"/>
            <a:ext cx="1939096" cy="8905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8122917" y="4166671"/>
            <a:ext cx="1766669" cy="983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8170152" y="5511334"/>
            <a:ext cx="1956291" cy="10048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7181" t="40411" r="34512" b="32924"/>
          <a:stretch/>
        </p:blipFill>
        <p:spPr>
          <a:xfrm>
            <a:off x="1097230" y="100012"/>
            <a:ext cx="6271945" cy="253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字方塊 2"/>
          <p:cNvSpPr txBox="1">
            <a:spLocks noChangeArrowheads="1"/>
          </p:cNvSpPr>
          <p:nvPr/>
        </p:nvSpPr>
        <p:spPr bwMode="auto">
          <a:xfrm>
            <a:off x="2750820" y="9009380"/>
            <a:ext cx="1844040" cy="6261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49580"/>
            <a:r>
              <a:rPr lang="en-US" sz="1200" kern="100">
                <a:solidFill>
                  <a:srgbClr val="FF0000"/>
                </a:solidFill>
                <a:latin typeface="標楷體" panose="03000509000000000000" pitchFamily="65" charset="-120"/>
                <a:ea typeface="新細明體" panose="02020500000000000000" pitchFamily="18" charset="-120"/>
              </a:rPr>
              <a:t>   </a:t>
            </a:r>
            <a:endParaRPr lang="zh-TW" altLang="en-US" sz="1200" kern="100">
              <a:solidFill>
                <a:prstClr val="black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712545" y="3136690"/>
            <a:ext cx="3822700" cy="1066187"/>
            <a:chOff x="1257300" y="2984500"/>
            <a:chExt cx="3822700" cy="1066187"/>
          </a:xfrm>
        </p:grpSpPr>
        <p:pic>
          <p:nvPicPr>
            <p:cNvPr id="2071" name="圖片 9" descr="空白線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335" y="3128963"/>
              <a:ext cx="1002665" cy="916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圖片 15" descr="空白線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050" y="3149600"/>
              <a:ext cx="913182" cy="901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文字方塊 107"/>
            <p:cNvSpPr txBox="1">
              <a:spLocks noChangeArrowheads="1"/>
            </p:cNvSpPr>
            <p:nvPr/>
          </p:nvSpPr>
          <p:spPr bwMode="auto">
            <a:xfrm>
              <a:off x="1257300" y="2984500"/>
              <a:ext cx="1372711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6000" dirty="0">
                  <a:solidFill>
                    <a:prstClr val="black"/>
                  </a:solidFill>
                  <a:latin typeface="Microsoft PhagsPa" panose="020B0502040204020203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1. t  </a:t>
              </a:r>
              <a:endParaRPr lang="en-US" altLang="zh-TW" sz="6000" dirty="0">
                <a:solidFill>
                  <a:prstClr val="black"/>
                </a:solidFill>
                <a:latin typeface="Microsoft PhagsPa" panose="020B0502040204020203" pitchFamily="34" charset="0"/>
              </a:endParaRPr>
            </a:p>
          </p:txBody>
        </p:sp>
        <p:sp>
          <p:nvSpPr>
            <p:cNvPr id="25" name="Rectangle 27"/>
            <p:cNvSpPr>
              <a:spLocks noChangeArrowheads="1"/>
            </p:cNvSpPr>
            <p:nvPr/>
          </p:nvSpPr>
          <p:spPr bwMode="auto">
            <a:xfrm>
              <a:off x="1828801" y="29845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6000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5982569" y="3136690"/>
            <a:ext cx="4025900" cy="1066187"/>
            <a:chOff x="1257300" y="2984500"/>
            <a:chExt cx="3822700" cy="1066187"/>
          </a:xfrm>
        </p:grpSpPr>
        <p:pic>
          <p:nvPicPr>
            <p:cNvPr id="37" name="圖片 9" descr="空白線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335" y="3128963"/>
              <a:ext cx="1002665" cy="916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圖片 15" descr="空白線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050" y="3149600"/>
              <a:ext cx="913182" cy="901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文字方塊 107"/>
            <p:cNvSpPr txBox="1">
              <a:spLocks noChangeArrowheads="1"/>
            </p:cNvSpPr>
            <p:nvPr/>
          </p:nvSpPr>
          <p:spPr bwMode="auto">
            <a:xfrm>
              <a:off x="1257300" y="2984500"/>
              <a:ext cx="1372711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TW" sz="6000" dirty="0">
                  <a:solidFill>
                    <a:prstClr val="black"/>
                  </a:solidFill>
                  <a:latin typeface="Microsoft PhagsPa" panose="020B0502040204020203" pitchFamily="34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2. p  </a:t>
              </a:r>
              <a:endParaRPr lang="en-US" altLang="zh-TW" sz="6000" dirty="0">
                <a:solidFill>
                  <a:prstClr val="black"/>
                </a:solidFill>
                <a:latin typeface="Microsoft PhagsPa" panose="020B0502040204020203" pitchFamily="34" charset="0"/>
              </a:endParaRPr>
            </a:p>
          </p:txBody>
        </p:sp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1828801" y="2984500"/>
              <a:ext cx="0" cy="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 sz="6000">
                <a:solidFill>
                  <a:prstClr val="black"/>
                </a:solidFill>
              </a:endParaRPr>
            </a:p>
          </p:txBody>
        </p:sp>
      </p:grpSp>
      <p:sp>
        <p:nvSpPr>
          <p:cNvPr id="43" name="文字方塊 107"/>
          <p:cNvSpPr txBox="1">
            <a:spLocks noChangeArrowheads="1"/>
          </p:cNvSpPr>
          <p:nvPr/>
        </p:nvSpPr>
        <p:spPr bwMode="auto">
          <a:xfrm>
            <a:off x="2611428" y="3136690"/>
            <a:ext cx="2115774" cy="11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000" b="1" dirty="0">
                <a:solidFill>
                  <a:srgbClr val="FF0000"/>
                </a:solidFill>
                <a:latin typeface="Microsoft PhagsPa" panose="020B0502040204020203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e    n</a:t>
            </a:r>
            <a:endParaRPr lang="en-US" altLang="zh-TW" sz="6000" b="1" dirty="0">
              <a:solidFill>
                <a:srgbClr val="FF0000"/>
              </a:solidFill>
              <a:latin typeface="Microsoft PhagsPa" panose="020B0502040204020203" pitchFamily="34" charset="0"/>
              <a:ea typeface="MS Gothic" panose="020B0609070205080204" pitchFamily="49" charset="-128"/>
            </a:endParaRPr>
          </a:p>
        </p:txBody>
      </p:sp>
      <p:sp>
        <p:nvSpPr>
          <p:cNvPr id="44" name="文字方塊 107"/>
          <p:cNvSpPr txBox="1">
            <a:spLocks noChangeArrowheads="1"/>
          </p:cNvSpPr>
          <p:nvPr/>
        </p:nvSpPr>
        <p:spPr bwMode="auto">
          <a:xfrm>
            <a:off x="7886853" y="3125438"/>
            <a:ext cx="2352845" cy="11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000" b="1" dirty="0" err="1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i</a:t>
            </a:r>
            <a:r>
              <a:rPr lang="en-US" altLang="zh-TW" sz="6000" b="1" dirty="0">
                <a:solidFill>
                  <a:srgbClr val="FF0000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Times New Roman" panose="02020603050405020304" pitchFamily="18" charset="0"/>
              </a:rPr>
              <a:t>    g</a:t>
            </a:r>
            <a:endParaRPr lang="en-US" altLang="zh-TW" sz="6000" b="1" dirty="0">
              <a:solidFill>
                <a:srgbClr val="FF0000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8564" t="39384" r="38512" b="40719"/>
          <a:stretch/>
        </p:blipFill>
        <p:spPr>
          <a:xfrm>
            <a:off x="1186867" y="139996"/>
            <a:ext cx="6581592" cy="2349986"/>
          </a:xfrm>
          <a:prstGeom prst="rect">
            <a:avLst/>
          </a:prstGeom>
        </p:spPr>
      </p:pic>
      <p:pic>
        <p:nvPicPr>
          <p:cNvPr id="3074" name="Picture 2" descr="Lettering Bubble GIF by Denyse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65" y="4569211"/>
            <a:ext cx="2372864" cy="237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Pig Gif Wallpapers - Wallpaper Cav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97" y="4569211"/>
            <a:ext cx="2133356" cy="22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95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9689" t="16143" r="76939" b="60593"/>
          <a:stretch/>
        </p:blipFill>
        <p:spPr>
          <a:xfrm>
            <a:off x="1032452" y="2247900"/>
            <a:ext cx="1739900" cy="17018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/>
          <a:srcRect l="27843" t="16143" r="58590" b="60593"/>
          <a:stretch/>
        </p:blipFill>
        <p:spPr>
          <a:xfrm>
            <a:off x="2683452" y="2247900"/>
            <a:ext cx="1765300" cy="17018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l="28233" t="50171" r="59468" b="26912"/>
          <a:stretch/>
        </p:blipFill>
        <p:spPr>
          <a:xfrm>
            <a:off x="4300104" y="2273300"/>
            <a:ext cx="1600200" cy="16764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/>
          <a:srcRect l="12323" t="50521" r="77233" b="39062"/>
          <a:stretch/>
        </p:blipFill>
        <p:spPr>
          <a:xfrm>
            <a:off x="10833100" y="2311399"/>
            <a:ext cx="1358900" cy="163829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l="27648" t="35417" r="62006" b="52083"/>
          <a:stretch/>
        </p:blipFill>
        <p:spPr>
          <a:xfrm>
            <a:off x="7034977" y="2311400"/>
            <a:ext cx="1346200" cy="163830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/>
          <a:srcRect l="29502" t="64757" r="61225" b="22743"/>
          <a:stretch/>
        </p:blipFill>
        <p:spPr>
          <a:xfrm>
            <a:off x="8381177" y="2286000"/>
            <a:ext cx="1206500" cy="1663700"/>
          </a:xfrm>
          <a:prstGeom prst="rect">
            <a:avLst/>
          </a:prstGeom>
        </p:spPr>
      </p:pic>
      <p:graphicFrame>
        <p:nvGraphicFramePr>
          <p:cNvPr id="22" name="表格 21"/>
          <p:cNvGraphicFramePr>
            <a:graphicFrameLocks noGrp="1"/>
          </p:cNvGraphicFramePr>
          <p:nvPr>
            <p:extLst/>
          </p:nvPr>
        </p:nvGraphicFramePr>
        <p:xfrm>
          <a:off x="1036205" y="4136072"/>
          <a:ext cx="4864101" cy="14773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1367"/>
                <a:gridCol w="1621367"/>
                <a:gridCol w="1621367"/>
              </a:tblGrid>
              <a:tr h="147732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表格 22"/>
          <p:cNvGraphicFramePr>
            <a:graphicFrameLocks noGrp="1"/>
          </p:cNvGraphicFramePr>
          <p:nvPr>
            <p:extLst/>
          </p:nvPr>
        </p:nvGraphicFramePr>
        <p:xfrm>
          <a:off x="7002650" y="4136072"/>
          <a:ext cx="4953000" cy="147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0"/>
                <a:gridCol w="1238250"/>
                <a:gridCol w="1238250"/>
                <a:gridCol w="1238250"/>
              </a:tblGrid>
              <a:tr h="147732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表格 23"/>
          <p:cNvGraphicFramePr>
            <a:graphicFrameLocks noGrp="1"/>
          </p:cNvGraphicFramePr>
          <p:nvPr>
            <p:extLst/>
          </p:nvPr>
        </p:nvGraphicFramePr>
        <p:xfrm>
          <a:off x="1036204" y="4136072"/>
          <a:ext cx="4864101" cy="14773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1367"/>
                <a:gridCol w="1621367"/>
                <a:gridCol w="1621367"/>
              </a:tblGrid>
              <a:tr h="147732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800" dirty="0" smtClean="0"/>
                        <a:t>3</a:t>
                      </a:r>
                      <a:endParaRPr lang="zh-TW" altLang="en-US" sz="8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800" dirty="0" smtClean="0"/>
                        <a:t>1</a:t>
                      </a:r>
                      <a:endParaRPr lang="zh-TW" altLang="en-US" sz="8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800" dirty="0" smtClean="0"/>
                        <a:t>2</a:t>
                      </a:r>
                      <a:endParaRPr lang="zh-TW" altLang="en-US" sz="8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表格 24"/>
          <p:cNvGraphicFramePr>
            <a:graphicFrameLocks noGrp="1"/>
          </p:cNvGraphicFramePr>
          <p:nvPr>
            <p:extLst/>
          </p:nvPr>
        </p:nvGraphicFramePr>
        <p:xfrm>
          <a:off x="7034977" y="4136072"/>
          <a:ext cx="4953000" cy="147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250"/>
                <a:gridCol w="1238250"/>
                <a:gridCol w="1238250"/>
                <a:gridCol w="1238250"/>
              </a:tblGrid>
              <a:tr h="147732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0" dirty="0" smtClean="0"/>
                        <a:t>2</a:t>
                      </a:r>
                      <a:endParaRPr lang="zh-TW" altLang="en-US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0" dirty="0" smtClean="0"/>
                        <a:t>4</a:t>
                      </a:r>
                      <a:endParaRPr lang="zh-TW" altLang="en-US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0" dirty="0" smtClean="0"/>
                        <a:t>3</a:t>
                      </a:r>
                      <a:endParaRPr lang="zh-TW" altLang="en-US" sz="8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0" dirty="0" smtClean="0"/>
                        <a:t>1</a:t>
                      </a:r>
                      <a:endParaRPr lang="zh-TW" altLang="en-US" sz="8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/>
          <a:srcRect l="14867" t="39289" r="78482" b="53503"/>
          <a:stretch/>
        </p:blipFill>
        <p:spPr>
          <a:xfrm>
            <a:off x="9537895" y="2311400"/>
            <a:ext cx="1306274" cy="163829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/>
          <a:srcRect l="33641" t="41641" r="11128" b="48307"/>
          <a:stretch/>
        </p:blipFill>
        <p:spPr>
          <a:xfrm>
            <a:off x="1032452" y="253218"/>
            <a:ext cx="9482207" cy="12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8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3333" t="36513" r="9589" b="51179"/>
          <a:stretch/>
        </p:blipFill>
        <p:spPr>
          <a:xfrm>
            <a:off x="1125415" y="337624"/>
            <a:ext cx="9411287" cy="1522044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1617785" y="2258991"/>
          <a:ext cx="8581293" cy="40011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60431"/>
                <a:gridCol w="2860431"/>
                <a:gridCol w="2860431"/>
              </a:tblGrid>
              <a:tr h="31796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翰林細黑體"/>
                        <a:ea typeface="華康圓體 Std W5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kern="100" dirty="0">
                        <a:effectLst/>
                        <a:latin typeface="翰林細黑體"/>
                        <a:ea typeface="華康圓體 Std W5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4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翰林細黑體"/>
                          <a:ea typeface="華康圓體 Std W5"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翰林細黑體"/>
                          <a:ea typeface="華康圓體 Std W5"/>
                        </a:rPr>
                        <a:t> </a:t>
                      </a: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翰林細黑體"/>
                          <a:ea typeface="華康圓體 Std W5"/>
                        </a:rPr>
                        <a:t> </a:t>
                      </a: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79" y="2644725"/>
            <a:ext cx="2407039" cy="252515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43" y="2644724"/>
            <a:ext cx="2514880" cy="236796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39" y="2533432"/>
            <a:ext cx="2343033" cy="263644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2596002" y="5331656"/>
            <a:ext cx="78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FF0000"/>
                </a:solidFill>
              </a:rPr>
              <a:t>X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437162" y="5331656"/>
            <a:ext cx="78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FF0000"/>
                </a:solidFill>
              </a:rPr>
              <a:t>O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8417682" y="5331656"/>
            <a:ext cx="78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>
                <a:solidFill>
                  <a:srgbClr val="FF0000"/>
                </a:solidFill>
              </a:rPr>
              <a:t>X</a:t>
            </a:r>
            <a:endParaRPr lang="zh-TW" alt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9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410" t="37128" r="13436" b="49743"/>
          <a:stretch/>
        </p:blipFill>
        <p:spPr>
          <a:xfrm>
            <a:off x="2521632" y="141862"/>
            <a:ext cx="7733716" cy="126587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4102" t="13538" r="54359" b="19385"/>
          <a:stretch/>
        </p:blipFill>
        <p:spPr>
          <a:xfrm>
            <a:off x="2641266" y="1744393"/>
            <a:ext cx="3798277" cy="460013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5487" t="13128" r="54667" b="18564"/>
          <a:stretch/>
        </p:blipFill>
        <p:spPr>
          <a:xfrm>
            <a:off x="6439543" y="1744393"/>
            <a:ext cx="3643532" cy="468454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4867422" y="2264899"/>
            <a:ext cx="1227575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923736" y="4086664"/>
            <a:ext cx="1227575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091747" y="4154428"/>
            <a:ext cx="1227575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497987" y="2077818"/>
            <a:ext cx="1227575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786907" y="4307386"/>
            <a:ext cx="1625573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8532701" y="4523760"/>
            <a:ext cx="1227575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prstClr val="black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5583556" y="1557220"/>
            <a:ext cx="735766" cy="1078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prstClr val="black"/>
                </a:solidFill>
              </a:rPr>
              <a:t>2</a:t>
            </a:r>
            <a:endParaRPr lang="zh-TW" altLang="en-US" sz="9600" dirty="0">
              <a:solidFill>
                <a:prstClr val="black"/>
              </a:solidFill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9561000" y="4086664"/>
            <a:ext cx="735766" cy="1078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prstClr val="black"/>
                </a:solidFill>
              </a:rPr>
              <a:t>3</a:t>
            </a:r>
            <a:endParaRPr lang="zh-TW" altLang="en-US" sz="9600" dirty="0">
              <a:solidFill>
                <a:prstClr val="black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9561000" y="1618275"/>
            <a:ext cx="735766" cy="1078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prstClr val="black"/>
                </a:solidFill>
              </a:rPr>
              <a:t>4</a:t>
            </a:r>
            <a:endParaRPr lang="zh-TW" altLang="en-US" sz="9600" dirty="0">
              <a:solidFill>
                <a:prstClr val="black"/>
              </a:solidFill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5638387" y="4044460"/>
            <a:ext cx="735766" cy="10787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9600" dirty="0">
                <a:solidFill>
                  <a:prstClr val="black"/>
                </a:solidFill>
              </a:rPr>
              <a:t>1</a:t>
            </a:r>
            <a:endParaRPr lang="zh-TW" altLang="en-US" sz="9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/>
          <p:cNvGraphicFramePr>
            <a:graphicFrameLocks noGrp="1"/>
          </p:cNvGraphicFramePr>
          <p:nvPr>
            <p:extLst/>
          </p:nvPr>
        </p:nvGraphicFramePr>
        <p:xfrm>
          <a:off x="661185" y="5850466"/>
          <a:ext cx="11254150" cy="1007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0830"/>
                <a:gridCol w="2250830"/>
                <a:gridCol w="2250830"/>
                <a:gridCol w="2250830"/>
                <a:gridCol w="2250830"/>
              </a:tblGrid>
              <a:tr h="10075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/>
                        <a:t>thin</a:t>
                      </a:r>
                      <a:endParaRPr lang="zh-TW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/>
                        <a:t>short</a:t>
                      </a:r>
                      <a:endParaRPr lang="zh-TW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/>
                        <a:t>fish</a:t>
                      </a:r>
                      <a:endParaRPr lang="zh-TW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/>
                        <a:t>rabbit</a:t>
                      </a:r>
                      <a:endParaRPr lang="zh-TW" altLang="en-US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4800" dirty="0" smtClean="0"/>
                        <a:t>turtle</a:t>
                      </a:r>
                      <a:endParaRPr lang="zh-TW" altLang="en-US" sz="4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7796" t="41436" r="34358" b="39077"/>
          <a:stretch/>
        </p:blipFill>
        <p:spPr>
          <a:xfrm>
            <a:off x="1032452" y="239151"/>
            <a:ext cx="6504470" cy="164341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04" y="2225684"/>
            <a:ext cx="2075654" cy="16594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55" y="2160223"/>
            <a:ext cx="1746688" cy="18471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922" y="2081338"/>
            <a:ext cx="1847123" cy="184712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47196"/>
            <a:ext cx="2431535" cy="173178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35" y="2247196"/>
            <a:ext cx="2406552" cy="1906730"/>
          </a:xfrm>
          <a:prstGeom prst="rect">
            <a:avLst/>
          </a:prstGeom>
        </p:spPr>
      </p:pic>
      <p:sp>
        <p:nvSpPr>
          <p:cNvPr id="11" name="笑臉 10"/>
          <p:cNvSpPr/>
          <p:nvPr/>
        </p:nvSpPr>
        <p:spPr>
          <a:xfrm>
            <a:off x="1645920" y="4007346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9" name="笑臉 18"/>
          <p:cNvSpPr/>
          <p:nvPr/>
        </p:nvSpPr>
        <p:spPr>
          <a:xfrm>
            <a:off x="4192211" y="4011619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0" name="笑臉 19"/>
          <p:cNvSpPr/>
          <p:nvPr/>
        </p:nvSpPr>
        <p:spPr>
          <a:xfrm>
            <a:off x="6441804" y="3963039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2" name="笑臉 21"/>
          <p:cNvSpPr/>
          <p:nvPr/>
        </p:nvSpPr>
        <p:spPr>
          <a:xfrm>
            <a:off x="8384122" y="3928461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3" name="笑臉 22"/>
          <p:cNvSpPr/>
          <p:nvPr/>
        </p:nvSpPr>
        <p:spPr>
          <a:xfrm>
            <a:off x="10367986" y="3816459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4" name="笑臉 23"/>
          <p:cNvSpPr/>
          <p:nvPr/>
        </p:nvSpPr>
        <p:spPr>
          <a:xfrm>
            <a:off x="1645919" y="5440327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5" name="笑臉 24"/>
          <p:cNvSpPr/>
          <p:nvPr/>
        </p:nvSpPr>
        <p:spPr>
          <a:xfrm>
            <a:off x="3975198" y="5418432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6" name="笑臉 25"/>
          <p:cNvSpPr/>
          <p:nvPr/>
        </p:nvSpPr>
        <p:spPr>
          <a:xfrm>
            <a:off x="6389410" y="5426370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" name="笑臉 26"/>
          <p:cNvSpPr/>
          <p:nvPr/>
        </p:nvSpPr>
        <p:spPr>
          <a:xfrm>
            <a:off x="8384121" y="5394040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8" name="笑臉 27"/>
          <p:cNvSpPr/>
          <p:nvPr/>
        </p:nvSpPr>
        <p:spPr>
          <a:xfrm>
            <a:off x="10378832" y="5322112"/>
            <a:ext cx="309489" cy="38177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cxnSp>
        <p:nvCxnSpPr>
          <p:cNvPr id="29" name="直線接點 28"/>
          <p:cNvCxnSpPr>
            <a:stCxn id="11" idx="5"/>
            <a:endCxn id="25" idx="1"/>
          </p:cNvCxnSpPr>
          <p:nvPr/>
        </p:nvCxnSpPr>
        <p:spPr>
          <a:xfrm>
            <a:off x="1910085" y="4333210"/>
            <a:ext cx="2110437" cy="11411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>
            <a:stCxn id="19" idx="3"/>
            <a:endCxn id="24" idx="7"/>
          </p:cNvCxnSpPr>
          <p:nvPr/>
        </p:nvCxnSpPr>
        <p:spPr>
          <a:xfrm flipH="1">
            <a:off x="1910084" y="4337483"/>
            <a:ext cx="2327451" cy="11587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>
            <a:stCxn id="20" idx="5"/>
            <a:endCxn id="27" idx="1"/>
          </p:cNvCxnSpPr>
          <p:nvPr/>
        </p:nvCxnSpPr>
        <p:spPr>
          <a:xfrm>
            <a:off x="6705969" y="4288903"/>
            <a:ext cx="1723476" cy="11610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22" idx="5"/>
            <a:endCxn id="28" idx="0"/>
          </p:cNvCxnSpPr>
          <p:nvPr/>
        </p:nvCxnSpPr>
        <p:spPr>
          <a:xfrm>
            <a:off x="8648287" y="4254325"/>
            <a:ext cx="1885290" cy="10677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23" idx="3"/>
          </p:cNvCxnSpPr>
          <p:nvPr/>
        </p:nvCxnSpPr>
        <p:spPr>
          <a:xfrm flipH="1">
            <a:off x="6596549" y="4142323"/>
            <a:ext cx="3816761" cy="132264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96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7949" t="21744" r="37128" b="66564"/>
          <a:stretch/>
        </p:blipFill>
        <p:spPr>
          <a:xfrm>
            <a:off x="1463039" y="379827"/>
            <a:ext cx="9622303" cy="1536337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1863967" y="2236766"/>
          <a:ext cx="9073663" cy="3910247"/>
        </p:xfrm>
        <a:graphic>
          <a:graphicData uri="http://schemas.openxmlformats.org/drawingml/2006/table">
            <a:tbl>
              <a:tblPr firstRow="1" firstCol="1" bandRow="1"/>
              <a:tblGrid>
                <a:gridCol w="2428574"/>
                <a:gridCol w="3756426"/>
                <a:gridCol w="2888663"/>
              </a:tblGrid>
              <a:tr h="839562">
                <a:tc>
                  <a:txBody>
                    <a:bodyPr/>
                    <a:lstStyle/>
                    <a:p>
                      <a:pPr marR="88265" algn="ctr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8265" algn="just">
                        <a:spcAft>
                          <a:spcPts val="0"/>
                        </a:spcAft>
                      </a:pPr>
                      <a:r>
                        <a:rPr lang="en-US" sz="6000" kern="100" dirty="0" smtClean="0">
                          <a:effectLst/>
                          <a:latin typeface="Berlin Sans FB Demi" panose="020E0802020502020306" pitchFamily="34" charset="0"/>
                          <a:ea typeface="新細明體" panose="02020500000000000000" pitchFamily="18" charset="-120"/>
                        </a:rPr>
                        <a:t>six</a:t>
                      </a:r>
                      <a:endParaRPr lang="zh-TW" sz="4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9562">
                <a:tc>
                  <a:txBody>
                    <a:bodyPr/>
                    <a:lstStyle/>
                    <a:p>
                      <a:pPr marR="88265" algn="ctr">
                        <a:spcAft>
                          <a:spcPts val="0"/>
                        </a:spcAft>
                      </a:pP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8265" algn="just">
                        <a:spcAft>
                          <a:spcPts val="0"/>
                        </a:spcAft>
                      </a:pPr>
                      <a:r>
                        <a:rPr lang="en-US" sz="6000" kern="100" dirty="0" smtClean="0">
                          <a:effectLst/>
                          <a:latin typeface="Berlin Sans FB Demi" panose="020E0802020502020306" pitchFamily="34" charset="0"/>
                          <a:ea typeface="新細明體" panose="02020500000000000000" pitchFamily="18" charset="-120"/>
                        </a:rPr>
                        <a:t>eight</a:t>
                      </a:r>
                      <a:endParaRPr lang="zh-TW" sz="4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9562">
                <a:tc>
                  <a:txBody>
                    <a:bodyPr/>
                    <a:lstStyle/>
                    <a:p>
                      <a:pPr marR="88265" algn="ctr">
                        <a:spcAft>
                          <a:spcPts val="0"/>
                        </a:spcAft>
                      </a:pPr>
                      <a:endParaRPr lang="zh-TW" sz="12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8265" algn="just">
                        <a:spcAft>
                          <a:spcPts val="0"/>
                        </a:spcAft>
                      </a:pPr>
                      <a:r>
                        <a:rPr lang="en-US" sz="6000" kern="100" dirty="0" smtClean="0">
                          <a:effectLst/>
                          <a:latin typeface="Berlin Sans FB Demi" panose="020E0802020502020306" pitchFamily="34" charset="0"/>
                          <a:ea typeface="新細明體" panose="02020500000000000000" pitchFamily="18" charset="-120"/>
                        </a:rPr>
                        <a:t>seven</a:t>
                      </a:r>
                      <a:endParaRPr lang="zh-TW" sz="4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7047">
                <a:tc>
                  <a:txBody>
                    <a:bodyPr/>
                    <a:lstStyle/>
                    <a:p>
                      <a:pPr marR="88265" algn="ctr">
                        <a:spcAft>
                          <a:spcPts val="0"/>
                        </a:spcAft>
                      </a:pPr>
                      <a:endParaRPr lang="en-US" sz="1400" kern="100">
                        <a:effectLst/>
                        <a:latin typeface="Berlin Sans FB" panose="020E0602020502020306" pitchFamily="34" charset="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88265" algn="just">
                        <a:spcAft>
                          <a:spcPts val="0"/>
                        </a:spcAft>
                      </a:pPr>
                      <a:r>
                        <a:rPr lang="en-US" sz="6000" kern="100" dirty="0" smtClean="0">
                          <a:effectLst/>
                          <a:latin typeface="Berlin Sans FB Demi" panose="020E0802020502020306" pitchFamily="34" charset="0"/>
                          <a:ea typeface="新細明體" panose="02020500000000000000" pitchFamily="18" charset="-120"/>
                        </a:rPr>
                        <a:t>eleven</a:t>
                      </a:r>
                      <a:endParaRPr lang="zh-TW" sz="40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4332849" y="2096086"/>
            <a:ext cx="309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</a:rPr>
              <a:t>.</a:t>
            </a:r>
            <a:endParaRPr lang="zh-TW" altLang="en-US" sz="5400" b="1" dirty="0">
              <a:solidFill>
                <a:prstClr val="black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332849" y="3018297"/>
            <a:ext cx="309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</a:rPr>
              <a:t>.</a:t>
            </a:r>
            <a:endParaRPr lang="zh-TW" altLang="en-US" sz="5400" b="1" dirty="0">
              <a:solidFill>
                <a:prstClr val="black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332849" y="3941627"/>
            <a:ext cx="309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</a:rPr>
              <a:t>.</a:t>
            </a:r>
            <a:endParaRPr lang="zh-TW" altLang="en-US" sz="5400" b="1" dirty="0">
              <a:solidFill>
                <a:prstClr val="black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332849" y="5005637"/>
            <a:ext cx="309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</a:rPr>
              <a:t>.</a:t>
            </a:r>
            <a:endParaRPr lang="zh-TW" altLang="en-US" sz="5400" b="1" dirty="0">
              <a:solidFill>
                <a:prstClr val="black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635239" y="2096086"/>
            <a:ext cx="309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</a:rPr>
              <a:t>.</a:t>
            </a:r>
            <a:endParaRPr lang="zh-TW" altLang="en-US" sz="5400" b="1" dirty="0">
              <a:solidFill>
                <a:prstClr val="black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635238" y="3028675"/>
            <a:ext cx="309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</a:rPr>
              <a:t>.</a:t>
            </a:r>
            <a:endParaRPr lang="zh-TW" altLang="en-US" sz="5400" b="1" dirty="0">
              <a:solidFill>
                <a:prstClr val="black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635238" y="3961264"/>
            <a:ext cx="309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</a:rPr>
              <a:t>.</a:t>
            </a:r>
            <a:endParaRPr lang="zh-TW" altLang="en-US" sz="5400" b="1" dirty="0">
              <a:solidFill>
                <a:prstClr val="black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635237" y="4893853"/>
            <a:ext cx="309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prstClr val="black"/>
                </a:solidFill>
              </a:rPr>
              <a:t>.</a:t>
            </a:r>
            <a:endParaRPr lang="zh-TW" altLang="en-US" sz="5400" b="1" dirty="0">
              <a:solidFill>
                <a:prstClr val="black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39" y="5004620"/>
            <a:ext cx="691955" cy="107031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39" y="4082014"/>
            <a:ext cx="691955" cy="92260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39" y="2276065"/>
            <a:ext cx="811641" cy="85146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039" y="3180126"/>
            <a:ext cx="691955" cy="915166"/>
          </a:xfrm>
          <a:prstGeom prst="rect">
            <a:avLst/>
          </a:prstGeom>
        </p:spPr>
      </p:pic>
      <p:cxnSp>
        <p:nvCxnSpPr>
          <p:cNvPr id="27" name="直線接點 26"/>
          <p:cNvCxnSpPr/>
          <p:nvPr/>
        </p:nvCxnSpPr>
        <p:spPr>
          <a:xfrm flipH="1">
            <a:off x="4452535" y="2697695"/>
            <a:ext cx="3337446" cy="29788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flipH="1" flipV="1">
            <a:off x="4547437" y="2813539"/>
            <a:ext cx="3242544" cy="27262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 flipH="1" flipV="1">
            <a:off x="4546850" y="3708800"/>
            <a:ext cx="3209249" cy="90821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 flipH="1">
            <a:off x="4546850" y="3637709"/>
            <a:ext cx="3225605" cy="9056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寬螢幕</PresentationFormat>
  <Paragraphs>54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30" baseType="lpstr">
      <vt:lpstr>Arial Unicode MS</vt:lpstr>
      <vt:lpstr>Malgun Gothic</vt:lpstr>
      <vt:lpstr>MS Gothic</vt:lpstr>
      <vt:lpstr>華康圓體 Std W5</vt:lpstr>
      <vt:lpstr>微軟正黑體</vt:lpstr>
      <vt:lpstr>新細明體</vt:lpstr>
      <vt:lpstr>標楷體</vt:lpstr>
      <vt:lpstr>翰林細黑體</vt:lpstr>
      <vt:lpstr>Arial</vt:lpstr>
      <vt:lpstr>Berlin Sans FB</vt:lpstr>
      <vt:lpstr>Berlin Sans FB Demi</vt:lpstr>
      <vt:lpstr>Comic Sans MS</vt:lpstr>
      <vt:lpstr>Gill Sans MT</vt:lpstr>
      <vt:lpstr>Impact</vt:lpstr>
      <vt:lpstr>Microsoft PhagsPa</vt:lpstr>
      <vt:lpstr>Times New Roman</vt:lpstr>
      <vt:lpstr>Badge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2020-04-17T03:45:14Z</dcterms:created>
  <dcterms:modified xsi:type="dcterms:W3CDTF">2020-04-17T03:45:29Z</dcterms:modified>
</cp:coreProperties>
</file>